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5/20/2025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5/20/2025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:a16="http://schemas.microsoft.com/office/drawing/2014/main" xmlns="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:a16="http://schemas.microsoft.com/office/drawing/2014/main" xmlns="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36</cp:revision>
  <dcterms:created xsi:type="dcterms:W3CDTF">2016-12-21T07:44:53Z</dcterms:created>
  <dcterms:modified xsi:type="dcterms:W3CDTF">2025-05-20T19:32:32Z</dcterms:modified>
</cp:coreProperties>
</file>